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72"/>
    <p:restoredTop sz="68346"/>
  </p:normalViewPr>
  <p:slideViewPr>
    <p:cSldViewPr snapToGrid="0">
      <p:cViewPr varScale="1">
        <p:scale>
          <a:sx n="81" d="100"/>
          <a:sy n="81"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11/09/2024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3 students did not submit their assignment. Write to me to consider your late submission</a:t>
            </a:r>
          </a:p>
          <a:p>
            <a:r>
              <a:rPr lang="en-US" dirty="0"/>
              <a:t>I am not worried worried anymore about the communication</a:t>
            </a:r>
          </a:p>
          <a:p>
            <a:r>
              <a:rPr lang="en-US" dirty="0"/>
              <a:t>Precondition report is due tonight</a:t>
            </a:r>
          </a:p>
          <a:p>
            <a:r>
              <a:rPr lang="en-US" dirty="0"/>
              <a:t>Lab 2 is due Tuesday next week.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a:off x="1376226" y="1274273"/>
            <a:ext cx="9937079" cy="2318019"/>
          </a:xfrm>
          <a:prstGeom prst="rect">
            <a:avLst/>
          </a:prstGeom>
        </p:spPr>
      </p:pic>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3"/>
          <a:stretch>
            <a:fillRect/>
          </a:stretch>
        </p:blipFill>
        <p:spPr>
          <a:xfrm>
            <a:off x="1560511" y="4321175"/>
            <a:ext cx="7566641" cy="750888"/>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Dynamic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32499</TotalTime>
  <Words>3163</Words>
  <Application>Microsoft Macintosh PowerPoint</Application>
  <PresentationFormat>Widescreen</PresentationFormat>
  <Paragraphs>358</Paragraphs>
  <Slides>42</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Announcements</vt:lpstr>
      <vt:lpstr>Testing</vt:lpstr>
      <vt:lpstr>The Need for Testing</vt:lpstr>
      <vt:lpstr>Dynamic Testing</vt:lpstr>
      <vt:lpstr>Key Purposes of Dynamic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58</cp:revision>
  <dcterms:created xsi:type="dcterms:W3CDTF">2022-09-24T23:45:38Z</dcterms:created>
  <dcterms:modified xsi:type="dcterms:W3CDTF">2024-09-11T20:30:42Z</dcterms:modified>
</cp:coreProperties>
</file>